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sldIdLst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175299-1005-40D0-85A1-C21DDF047CEF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38EE4-A782-46FA-8A3E-7C2A77386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857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b5d807d25a_29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8" name="Google Shape;438;g1b5d807d25a_29_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g1b5d807d25a_29_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2210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745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268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940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712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724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903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110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303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648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7353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004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8B9D8-C637-48E9-AD26-4AD3D57A0163}" type="datetimeFigureOut">
              <a:rPr lang="ko-KR" altLang="en-US" smtClean="0"/>
              <a:t>2023-06-09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797D37-B361-4942-BD24-A6FC55B5BD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166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12" Type="http://schemas.openxmlformats.org/officeDocument/2006/relationships/image" Target="../media/image6.gi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.xml"/><Relationship Id="rId11" Type="http://schemas.openxmlformats.org/officeDocument/2006/relationships/image" Target="../media/image5.gif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4.png"/><Relationship Id="rId4" Type="http://schemas.openxmlformats.org/officeDocument/2006/relationships/video" Target="../media/media2.mp4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g1b5d807d25a_29_99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0" y="-11578"/>
            <a:ext cx="12192000" cy="6869578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g1b5d807d25a_29_99"/>
          <p:cNvSpPr/>
          <p:nvPr/>
        </p:nvSpPr>
        <p:spPr>
          <a:xfrm>
            <a:off x="141347" y="670743"/>
            <a:ext cx="11909305" cy="6076778"/>
          </a:xfrm>
          <a:prstGeom prst="roundRect">
            <a:avLst>
              <a:gd name="adj" fmla="val 3311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3" name="Google Shape;443;g1b5d807d25a_29_99"/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[2주차] DX 솔루션 - 데이터 분석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4" name="Google Shape;444;g1b5d807d25a_29_9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5" name="Google Shape;445;g1b5d807d25a_29_99"/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6" name="Google Shape;446;g1b5d807d25a_29_99"/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구현 예시</a:t>
            </a:r>
            <a:endParaRPr sz="1600" b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deGrom_home">
            <a:hlinkClick r:id="" action="ppaction://media"/>
            <a:extLst>
              <a:ext uri="{FF2B5EF4-FFF2-40B4-BE49-F238E27FC236}">
                <a16:creationId xmlns:a16="http://schemas.microsoft.com/office/drawing/2014/main" id="{DA11CC65-A11F-63B5-A693-D737E1E076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2521" y="1273587"/>
            <a:ext cx="3524461" cy="1982509"/>
          </a:xfrm>
          <a:prstGeom prst="rect">
            <a:avLst/>
          </a:prstGeom>
        </p:spPr>
      </p:pic>
      <p:pic>
        <p:nvPicPr>
          <p:cNvPr id="4" name="deGrom_3rd">
            <a:hlinkClick r:id="" action="ppaction://media"/>
            <a:extLst>
              <a:ext uri="{FF2B5EF4-FFF2-40B4-BE49-F238E27FC236}">
                <a16:creationId xmlns:a16="http://schemas.microsoft.com/office/drawing/2014/main" id="{7593D2DF-2E1E-BC44-210D-1A266A8A613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82521" y="3786794"/>
            <a:ext cx="3524461" cy="19825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B21C7D-CF7C-39A7-3597-294DB9B13864}"/>
              </a:ext>
            </a:extLst>
          </p:cNvPr>
          <p:cNvSpPr txBox="1"/>
          <p:nvPr/>
        </p:nvSpPr>
        <p:spPr>
          <a:xfrm>
            <a:off x="8534400" y="1261805"/>
            <a:ext cx="303303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데이터 수집 </a:t>
            </a:r>
            <a:r>
              <a:rPr lang="en-US" altLang="ko-KR" sz="1200" dirty="0"/>
              <a:t>- </a:t>
            </a:r>
            <a:r>
              <a:rPr lang="ko-KR" altLang="en-US" sz="1200" dirty="0"/>
              <a:t>한 선수가 한 공을 던질 때 여러 방향에서 찍은 영상을 구한다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b="1" dirty="0"/>
              <a:t>데이터 </a:t>
            </a:r>
            <a:r>
              <a:rPr lang="ko-KR" altLang="en-US" sz="1200" b="1" dirty="0" err="1"/>
              <a:t>전처리</a:t>
            </a:r>
            <a:r>
              <a:rPr lang="ko-KR" altLang="en-US" sz="1200" b="1" dirty="0"/>
              <a:t> </a:t>
            </a:r>
            <a:r>
              <a:rPr lang="en-US" altLang="ko-KR" sz="1200" dirty="0"/>
              <a:t>– </a:t>
            </a:r>
            <a:r>
              <a:rPr lang="ko-KR" altLang="en-US" sz="1200" dirty="0"/>
              <a:t>한 개의 투구 영상을 클립으로 만든 후</a:t>
            </a:r>
            <a:r>
              <a:rPr lang="en-US" altLang="ko-KR" sz="1200" dirty="0"/>
              <a:t>, </a:t>
            </a:r>
            <a:r>
              <a:rPr lang="ko-KR" altLang="en-US" sz="1200" dirty="0"/>
              <a:t>각 투구 영상에 대해 </a:t>
            </a:r>
            <a:r>
              <a:rPr lang="en-US" altLang="ko-KR" sz="1200" dirty="0" err="1"/>
              <a:t>Mediapipe</a:t>
            </a:r>
            <a:r>
              <a:rPr lang="ko-KR" altLang="en-US" sz="1200" dirty="0"/>
              <a:t>를 통해 </a:t>
            </a:r>
            <a:r>
              <a:rPr lang="ko-KR" altLang="en-US" sz="1200" dirty="0" err="1"/>
              <a:t>관절별</a:t>
            </a:r>
            <a:r>
              <a:rPr lang="ko-KR" altLang="en-US" sz="1200" dirty="0"/>
              <a:t> </a:t>
            </a:r>
            <a:r>
              <a:rPr lang="en-US" altLang="ko-KR" sz="1200" dirty="0"/>
              <a:t>node</a:t>
            </a:r>
            <a:r>
              <a:rPr lang="ko-KR" altLang="en-US" sz="1200" dirty="0"/>
              <a:t>를 찍고 연결을 해서 관절의 움직임을 측정합니다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b="1" dirty="0"/>
              <a:t>개발 목표 </a:t>
            </a:r>
            <a:r>
              <a:rPr lang="en-US" altLang="ko-KR" sz="1200" dirty="0"/>
              <a:t>- </a:t>
            </a:r>
            <a:r>
              <a:rPr lang="ko-KR" altLang="en-US" sz="1200" dirty="0"/>
              <a:t>추후에는 </a:t>
            </a:r>
            <a:r>
              <a:rPr lang="en-US" altLang="ko-KR" sz="1200" dirty="0"/>
              <a:t>3</a:t>
            </a:r>
            <a:r>
              <a:rPr lang="ko-KR" altLang="en-US" sz="1200" dirty="0"/>
              <a:t>차원상에서 각 관절을 좌표화 후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시간에 따른 관절의 이동 거리 및 각도를 측정하여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각 관절에 걸리는 토크를 계산하여 관절 부하를 계산하고자 한다</a:t>
            </a:r>
            <a:r>
              <a:rPr lang="en-US" altLang="ko-KR" sz="1200" dirty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/>
              <a:t>어깨와 팔꿈치 부하와 부상 관련성에 관련된 논문 데이터를 바탕으로 부상 확률을 예측하는 것이 최종 목표이다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endParaRPr lang="en-US" altLang="ko-KR" sz="1400" dirty="0"/>
          </a:p>
          <a:p>
            <a:endParaRPr lang="ko-KR" altLang="en-US" sz="1400" dirty="0"/>
          </a:p>
        </p:txBody>
      </p:sp>
      <p:pic>
        <p:nvPicPr>
          <p:cNvPr id="8" name="그림 7" descr="스포츠, 운동 경기, 플레이어, 야구이(가) 표시된 사진">
            <a:extLst>
              <a:ext uri="{FF2B5EF4-FFF2-40B4-BE49-F238E27FC236}">
                <a16:creationId xmlns:a16="http://schemas.microsoft.com/office/drawing/2014/main" id="{AF345BD1-A3B1-F718-D52B-174FD232497D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802" y="1261805"/>
            <a:ext cx="3663218" cy="1994291"/>
          </a:xfrm>
          <a:prstGeom prst="rect">
            <a:avLst/>
          </a:prstGeom>
        </p:spPr>
      </p:pic>
      <p:pic>
        <p:nvPicPr>
          <p:cNvPr id="10" name="그림 9" descr="스포츠, 운동 경기, 스포츠 유니폼, 플레이어이(가) 표시된 사진">
            <a:extLst>
              <a:ext uri="{FF2B5EF4-FFF2-40B4-BE49-F238E27FC236}">
                <a16:creationId xmlns:a16="http://schemas.microsoft.com/office/drawing/2014/main" id="{689DE687-A191-3E58-BC7A-92728E10D80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80" y="3786795"/>
            <a:ext cx="3689940" cy="199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951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7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58b4bc7-46f2-49ed-875b-c1a9a3eb9b2e">
      <UserInfo>
        <DisplayName>강아지 해커톤 구성원</DisplayName>
        <AccountId>27</AccountId>
        <AccountType/>
      </UserInfo>
    </SharedWithUsers>
    <lcf76f155ced4ddcb4097134ff3c332f xmlns="f6098803-2a2a-452c-85ca-a382986bbbd6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E2DEDA0C886BE4BA00BD7D102D525CF" ma:contentTypeVersion="10" ma:contentTypeDescription="새 문서를 만듭니다." ma:contentTypeScope="" ma:versionID="e4deaea537fc3a8ef39760fd6b63b51a">
  <xsd:schema xmlns:xsd="http://www.w3.org/2001/XMLSchema" xmlns:xs="http://www.w3.org/2001/XMLSchema" xmlns:p="http://schemas.microsoft.com/office/2006/metadata/properties" xmlns:ns2="f6098803-2a2a-452c-85ca-a382986bbbd6" xmlns:ns3="f58b4bc7-46f2-49ed-875b-c1a9a3eb9b2e" targetNamespace="http://schemas.microsoft.com/office/2006/metadata/properties" ma:root="true" ma:fieldsID="411b0d060b6a94035af68e933a690724" ns2:_="" ns3:_="">
    <xsd:import namespace="f6098803-2a2a-452c-85ca-a382986bbbd6"/>
    <xsd:import namespace="f58b4bc7-46f2-49ed-875b-c1a9a3eb9b2e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098803-2a2a-452c-85ca-a382986bbbd6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이미지 태그" ma:readOnly="false" ma:fieldId="{5cf76f15-5ced-4ddc-b409-7134ff3c332f}" ma:taxonomyMulti="true" ma:sspId="f1fa32a7-7a11-4d23-adca-71b1597c76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8b4bc7-46f2-49ed-875b-c1a9a3eb9b2e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E69A53-A0C5-43C9-B1E1-8F5C965474A3}">
  <ds:schemaRefs>
    <ds:schemaRef ds:uri="http://schemas.microsoft.com/office/2006/metadata/properties"/>
    <ds:schemaRef ds:uri="http://schemas.microsoft.com/office/infopath/2007/PartnerControls"/>
    <ds:schemaRef ds:uri="f58b4bc7-46f2-49ed-875b-c1a9a3eb9b2e"/>
    <ds:schemaRef ds:uri="f6098803-2a2a-452c-85ca-a382986bbbd6"/>
  </ds:schemaRefs>
</ds:datastoreItem>
</file>

<file path=customXml/itemProps2.xml><?xml version="1.0" encoding="utf-8"?>
<ds:datastoreItem xmlns:ds="http://schemas.openxmlformats.org/officeDocument/2006/customXml" ds:itemID="{A5FD5C82-2E4C-4B2C-A27A-59AC39F2BA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CD8FD9B-D10B-41A1-AB40-041F08D310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098803-2a2a-452c-85ca-a382986bbbd6"/>
    <ds:schemaRef ds:uri="f58b4bc7-46f2-49ed-875b-c1a9a3eb9b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97</Words>
  <Application>Microsoft Office PowerPoint</Application>
  <PresentationFormat>와이드스크린</PresentationFormat>
  <Paragraphs>14</Paragraphs>
  <Slides>1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맑은 고딕</vt:lpstr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이 경근</cp:lastModifiedBy>
  <cp:revision>6</cp:revision>
  <dcterms:created xsi:type="dcterms:W3CDTF">2023-06-06T15:52:42Z</dcterms:created>
  <dcterms:modified xsi:type="dcterms:W3CDTF">2023-06-09T06:08:23Z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0x0101004E2DEDA0C886BE4BA00BD7D102D525CF</vt:lpwstr>
  </property>
</Properties>
</file>

<file path=docProps/thumbnail.jpeg>
</file>